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5" r:id="rId2"/>
    <p:sldId id="283" r:id="rId3"/>
    <p:sldId id="284" r:id="rId4"/>
    <p:sldId id="28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269"/>
  </p:normalViewPr>
  <p:slideViewPr>
    <p:cSldViewPr snapToGrid="0" snapToObjects="1">
      <p:cViewPr varScale="1">
        <p:scale>
          <a:sx n="90" d="100"/>
          <a:sy n="90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3837A-0D9D-9D44-83CF-175291968C75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5F82BC0-068F-4046-9756-4736209472FA}">
      <dgm:prSet phldrT="[Text]" custT="1"/>
      <dgm:spPr/>
      <dgm:t>
        <a:bodyPr/>
        <a:lstStyle/>
        <a:p>
          <a:r>
            <a:rPr lang="en-GB" sz="2000" dirty="0"/>
            <a:t>Data collection using web scraping</a:t>
          </a:r>
        </a:p>
      </dgm:t>
    </dgm:pt>
    <dgm:pt modelId="{2842B2CC-0CCB-F540-A000-7423698734A6}" type="parTrans" cxnId="{46703F53-ADFF-8B4C-91A4-1605E395A7C3}">
      <dgm:prSet/>
      <dgm:spPr/>
      <dgm:t>
        <a:bodyPr/>
        <a:lstStyle/>
        <a:p>
          <a:endParaRPr lang="en-GB"/>
        </a:p>
      </dgm:t>
    </dgm:pt>
    <dgm:pt modelId="{EE479BB8-927F-C643-B501-B05C203641FF}" type="sibTrans" cxnId="{46703F53-ADFF-8B4C-91A4-1605E395A7C3}">
      <dgm:prSet/>
      <dgm:spPr/>
      <dgm:t>
        <a:bodyPr/>
        <a:lstStyle/>
        <a:p>
          <a:endParaRPr lang="en-GB"/>
        </a:p>
      </dgm:t>
    </dgm:pt>
    <dgm:pt modelId="{92E0975E-A97B-1445-ABA4-8142531CA9BA}">
      <dgm:prSet phldrT="[Text]" custT="1"/>
      <dgm:spPr/>
      <dgm:t>
        <a:bodyPr/>
        <a:lstStyle/>
        <a:p>
          <a:r>
            <a:rPr lang="en-GB" sz="2000" dirty="0"/>
            <a:t>R Studio</a:t>
          </a:r>
        </a:p>
      </dgm:t>
    </dgm:pt>
    <dgm:pt modelId="{D7E9CCC7-BD64-6444-86AE-94F22EE2CC74}" type="parTrans" cxnId="{A1F4CEE8-9B4E-5442-8043-A4B34344F130}">
      <dgm:prSet/>
      <dgm:spPr/>
      <dgm:t>
        <a:bodyPr/>
        <a:lstStyle/>
        <a:p>
          <a:endParaRPr lang="en-GB"/>
        </a:p>
      </dgm:t>
    </dgm:pt>
    <dgm:pt modelId="{B7857BD8-34E4-3647-B9DC-9048954888A5}" type="sibTrans" cxnId="{A1F4CEE8-9B4E-5442-8043-A4B34344F130}">
      <dgm:prSet/>
      <dgm:spPr/>
      <dgm:t>
        <a:bodyPr/>
        <a:lstStyle/>
        <a:p>
          <a:endParaRPr lang="en-GB"/>
        </a:p>
      </dgm:t>
    </dgm:pt>
    <dgm:pt modelId="{29FFF39B-A672-7A4D-BFAA-4EC3B3DC7EDA}">
      <dgm:prSet phldrT="[Text]" custT="1"/>
      <dgm:spPr/>
      <dgm:t>
        <a:bodyPr/>
        <a:lstStyle/>
        <a:p>
          <a:r>
            <a:rPr lang="en-GB" sz="2000" dirty="0"/>
            <a:t>Merge data sets and generate dictionary of social media, countries and users</a:t>
          </a:r>
        </a:p>
      </dgm:t>
    </dgm:pt>
    <dgm:pt modelId="{FF0888AA-5CDA-8E46-985F-8E3317CBE3A6}" type="parTrans" cxnId="{84361FBD-9A4D-8143-84C6-DACD281C5B66}">
      <dgm:prSet/>
      <dgm:spPr/>
      <dgm:t>
        <a:bodyPr/>
        <a:lstStyle/>
        <a:p>
          <a:endParaRPr lang="en-GB"/>
        </a:p>
      </dgm:t>
    </dgm:pt>
    <dgm:pt modelId="{DE3F4226-C518-5B40-8C8F-D5CF0892D220}" type="sibTrans" cxnId="{84361FBD-9A4D-8143-84C6-DACD281C5B66}">
      <dgm:prSet/>
      <dgm:spPr/>
      <dgm:t>
        <a:bodyPr/>
        <a:lstStyle/>
        <a:p>
          <a:endParaRPr lang="en-GB"/>
        </a:p>
      </dgm:t>
    </dgm:pt>
    <dgm:pt modelId="{4441299C-7F44-3E41-B197-E8D2B26AD5E9}">
      <dgm:prSet phldrT="[Text]" custT="1"/>
      <dgm:spPr/>
      <dgm:t>
        <a:bodyPr/>
        <a:lstStyle/>
        <a:p>
          <a:r>
            <a:rPr lang="en-GB" sz="2000" dirty="0"/>
            <a:t>R studio</a:t>
          </a:r>
        </a:p>
      </dgm:t>
    </dgm:pt>
    <dgm:pt modelId="{8EDCDB5C-5C92-874E-B9ED-9A1DDE8BB186}" type="parTrans" cxnId="{DF94B9B5-72B6-EA40-9B35-728801EBAE46}">
      <dgm:prSet/>
      <dgm:spPr/>
      <dgm:t>
        <a:bodyPr/>
        <a:lstStyle/>
        <a:p>
          <a:endParaRPr lang="en-GB"/>
        </a:p>
      </dgm:t>
    </dgm:pt>
    <dgm:pt modelId="{34CBAD0F-00F9-E74D-8977-5FABEEFC439C}" type="sibTrans" cxnId="{DF94B9B5-72B6-EA40-9B35-728801EBAE46}">
      <dgm:prSet/>
      <dgm:spPr/>
      <dgm:t>
        <a:bodyPr/>
        <a:lstStyle/>
        <a:p>
          <a:endParaRPr lang="en-GB"/>
        </a:p>
      </dgm:t>
    </dgm:pt>
    <dgm:pt modelId="{5622353C-B9C0-ED49-AF77-F91DE12CE629}">
      <dgm:prSet phldrT="[Text]" custT="1"/>
      <dgm:spPr/>
      <dgm:t>
        <a:bodyPr/>
        <a:lstStyle/>
        <a:p>
          <a:r>
            <a:rPr lang="en-GB" sz="2000" dirty="0"/>
            <a:t>Build website and map the values on search to map that shows bar graph</a:t>
          </a:r>
        </a:p>
      </dgm:t>
    </dgm:pt>
    <dgm:pt modelId="{0D0F8042-5291-154B-826A-74A77364FB7E}" type="parTrans" cxnId="{0496B35D-2DC5-604B-9981-6A1209AA2D7D}">
      <dgm:prSet/>
      <dgm:spPr/>
      <dgm:t>
        <a:bodyPr/>
        <a:lstStyle/>
        <a:p>
          <a:endParaRPr lang="en-GB"/>
        </a:p>
      </dgm:t>
    </dgm:pt>
    <dgm:pt modelId="{B0063C6E-F2FF-D849-84F4-B3BB0F18A1B7}" type="sibTrans" cxnId="{0496B35D-2DC5-604B-9981-6A1209AA2D7D}">
      <dgm:prSet/>
      <dgm:spPr/>
      <dgm:t>
        <a:bodyPr/>
        <a:lstStyle/>
        <a:p>
          <a:endParaRPr lang="en-GB"/>
        </a:p>
      </dgm:t>
    </dgm:pt>
    <dgm:pt modelId="{5A665788-AB28-724B-89F5-012F9851C3BF}">
      <dgm:prSet phldrT="[Text]" custT="1"/>
      <dgm:spPr/>
      <dgm:t>
        <a:bodyPr/>
        <a:lstStyle/>
        <a:p>
          <a:r>
            <a:rPr lang="en-GB" sz="2000" dirty="0"/>
            <a:t>Brackets</a:t>
          </a:r>
        </a:p>
      </dgm:t>
    </dgm:pt>
    <dgm:pt modelId="{68A20785-6FC0-5C4F-9F64-344703F37072}" type="parTrans" cxnId="{23604088-5624-6F42-8EC6-0775E314E634}">
      <dgm:prSet/>
      <dgm:spPr/>
      <dgm:t>
        <a:bodyPr/>
        <a:lstStyle/>
        <a:p>
          <a:endParaRPr lang="en-GB"/>
        </a:p>
      </dgm:t>
    </dgm:pt>
    <dgm:pt modelId="{A3F015DD-320B-2048-9063-1AD70675200F}" type="sibTrans" cxnId="{23604088-5624-6F42-8EC6-0775E314E634}">
      <dgm:prSet/>
      <dgm:spPr/>
      <dgm:t>
        <a:bodyPr/>
        <a:lstStyle/>
        <a:p>
          <a:endParaRPr lang="en-GB"/>
        </a:p>
      </dgm:t>
    </dgm:pt>
    <dgm:pt modelId="{BB0DF27C-0E0F-644F-8026-A71534B3A419}">
      <dgm:prSet phldrT="[Text]" custT="1"/>
      <dgm:spPr/>
      <dgm:t>
        <a:bodyPr/>
        <a:lstStyle/>
        <a:p>
          <a:r>
            <a:rPr lang="en-GB" sz="2000" dirty="0"/>
            <a:t>Social media stats</a:t>
          </a:r>
        </a:p>
      </dgm:t>
    </dgm:pt>
    <dgm:pt modelId="{F81A6A8B-E8DC-B241-9EAF-BC215E75DD40}" type="parTrans" cxnId="{E045AB23-6291-C64D-8308-70F07E23A843}">
      <dgm:prSet/>
      <dgm:spPr/>
      <dgm:t>
        <a:bodyPr/>
        <a:lstStyle/>
        <a:p>
          <a:endParaRPr lang="en-GB"/>
        </a:p>
      </dgm:t>
    </dgm:pt>
    <dgm:pt modelId="{9F314FA7-6899-2C46-896E-433DFCBF30EF}" type="sibTrans" cxnId="{E045AB23-6291-C64D-8308-70F07E23A843}">
      <dgm:prSet/>
      <dgm:spPr/>
      <dgm:t>
        <a:bodyPr/>
        <a:lstStyle/>
        <a:p>
          <a:endParaRPr lang="en-GB"/>
        </a:p>
      </dgm:t>
    </dgm:pt>
    <dgm:pt modelId="{6B0BB26E-4F0D-7347-B611-2561ECADA4DF}">
      <dgm:prSet phldrT="[Text]" custT="1"/>
      <dgm:spPr/>
      <dgm:t>
        <a:bodyPr/>
        <a:lstStyle/>
        <a:p>
          <a:r>
            <a:rPr lang="en-GB" sz="2000" dirty="0"/>
            <a:t>Data handling</a:t>
          </a:r>
        </a:p>
      </dgm:t>
    </dgm:pt>
    <dgm:pt modelId="{33E95D90-B06F-B640-9CB7-B2F6DFD6F03C}" type="parTrans" cxnId="{1F717110-D5BF-AD47-8FB1-F9A2C1FD0AAB}">
      <dgm:prSet/>
      <dgm:spPr/>
      <dgm:t>
        <a:bodyPr/>
        <a:lstStyle/>
        <a:p>
          <a:endParaRPr lang="en-GB"/>
        </a:p>
      </dgm:t>
    </dgm:pt>
    <dgm:pt modelId="{92BEC048-6539-F544-86CE-21FF2C27663A}" type="sibTrans" cxnId="{1F717110-D5BF-AD47-8FB1-F9A2C1FD0AAB}">
      <dgm:prSet/>
      <dgm:spPr/>
      <dgm:t>
        <a:bodyPr/>
        <a:lstStyle/>
        <a:p>
          <a:endParaRPr lang="en-GB"/>
        </a:p>
      </dgm:t>
    </dgm:pt>
    <dgm:pt modelId="{05975912-F0A5-AC40-9D9C-443F65452CCA}">
      <dgm:prSet phldrT="[Text]" custT="1"/>
      <dgm:spPr/>
      <dgm:t>
        <a:bodyPr/>
        <a:lstStyle/>
        <a:p>
          <a:r>
            <a:rPr lang="en-GB" sz="2000" dirty="0"/>
            <a:t>Html and maps API</a:t>
          </a:r>
        </a:p>
      </dgm:t>
    </dgm:pt>
    <dgm:pt modelId="{A3B347A6-C69A-2442-9218-533982C849DF}" type="parTrans" cxnId="{7DEBB548-E856-A74E-8B97-8468858B2163}">
      <dgm:prSet/>
      <dgm:spPr/>
      <dgm:t>
        <a:bodyPr/>
        <a:lstStyle/>
        <a:p>
          <a:endParaRPr lang="en-GB"/>
        </a:p>
      </dgm:t>
    </dgm:pt>
    <dgm:pt modelId="{F07D7888-D905-FB44-A1A5-3997836FDC1B}" type="sibTrans" cxnId="{7DEBB548-E856-A74E-8B97-8468858B2163}">
      <dgm:prSet/>
      <dgm:spPr/>
      <dgm:t>
        <a:bodyPr/>
        <a:lstStyle/>
        <a:p>
          <a:endParaRPr lang="en-GB"/>
        </a:p>
      </dgm:t>
    </dgm:pt>
    <dgm:pt modelId="{9799B9B1-A3F3-F74D-AE5B-CE19F14A5ABF}" type="pres">
      <dgm:prSet presAssocID="{A1A3837A-0D9D-9D44-83CF-175291968C75}" presName="linearFlow" presStyleCnt="0">
        <dgm:presLayoutVars>
          <dgm:dir/>
          <dgm:animLvl val="lvl"/>
          <dgm:resizeHandles val="exact"/>
        </dgm:presLayoutVars>
      </dgm:prSet>
      <dgm:spPr/>
    </dgm:pt>
    <dgm:pt modelId="{36FA5DF6-2328-A740-BCD9-508E81C8EABC}" type="pres">
      <dgm:prSet presAssocID="{15F82BC0-068F-4046-9756-4736209472FA}" presName="composite" presStyleCnt="0"/>
      <dgm:spPr/>
    </dgm:pt>
    <dgm:pt modelId="{3EA9CF09-70B3-9248-B4AF-A916D6897FAC}" type="pres">
      <dgm:prSet presAssocID="{15F82BC0-068F-4046-9756-4736209472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DC340C-CBF7-3A41-AD93-036C82AA4F50}" type="pres">
      <dgm:prSet presAssocID="{15F82BC0-068F-4046-9756-4736209472FA}" presName="parSh" presStyleLbl="node1" presStyleIdx="0" presStyleCnt="3" custScaleX="84051" custScaleY="159553"/>
      <dgm:spPr/>
    </dgm:pt>
    <dgm:pt modelId="{C409BB3B-9CA1-4A49-BA6E-A6702D40904A}" type="pres">
      <dgm:prSet presAssocID="{15F82BC0-068F-4046-9756-4736209472FA}" presName="desTx" presStyleLbl="fgAcc1" presStyleIdx="0" presStyleCnt="3" custScaleX="104573" custScaleY="39097" custLinFactNeighborX="15318" custLinFactNeighborY="-22652">
        <dgm:presLayoutVars>
          <dgm:bulletEnabled val="1"/>
        </dgm:presLayoutVars>
      </dgm:prSet>
      <dgm:spPr/>
    </dgm:pt>
    <dgm:pt modelId="{0F6B75CD-09DC-A04F-AFD0-5F35728AED2B}" type="pres">
      <dgm:prSet presAssocID="{EE479BB8-927F-C643-B501-B05C203641FF}" presName="sibTrans" presStyleLbl="sibTrans2D1" presStyleIdx="0" presStyleCnt="2"/>
      <dgm:spPr/>
    </dgm:pt>
    <dgm:pt modelId="{514E2645-84EA-E642-B892-54BACD984DAA}" type="pres">
      <dgm:prSet presAssocID="{EE479BB8-927F-C643-B501-B05C203641FF}" presName="connTx" presStyleLbl="sibTrans2D1" presStyleIdx="0" presStyleCnt="2"/>
      <dgm:spPr/>
    </dgm:pt>
    <dgm:pt modelId="{5E7F9D0A-0657-D543-B2D5-CE3D7D1E1565}" type="pres">
      <dgm:prSet presAssocID="{29FFF39B-A672-7A4D-BFAA-4EC3B3DC7EDA}" presName="composite" presStyleCnt="0"/>
      <dgm:spPr/>
    </dgm:pt>
    <dgm:pt modelId="{1608BE56-9583-E240-B79A-F8F96B3338EC}" type="pres">
      <dgm:prSet presAssocID="{29FFF39B-A672-7A4D-BFAA-4EC3B3DC7ED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ED3FBAC-6C30-AA4C-B797-EE43857E7402}" type="pres">
      <dgm:prSet presAssocID="{29FFF39B-A672-7A4D-BFAA-4EC3B3DC7EDA}" presName="parSh" presStyleLbl="node1" presStyleIdx="1" presStyleCnt="3" custScaleX="125713" custScaleY="201519"/>
      <dgm:spPr/>
    </dgm:pt>
    <dgm:pt modelId="{60AA8405-3060-FF48-BE36-0A369F6E3404}" type="pres">
      <dgm:prSet presAssocID="{29FFF39B-A672-7A4D-BFAA-4EC3B3DC7EDA}" presName="desTx" presStyleLbl="fgAcc1" presStyleIdx="1" presStyleCnt="3" custScaleX="116766" custScaleY="43414" custLinFactNeighborX="21767" custLinFactNeighborY="-18936">
        <dgm:presLayoutVars>
          <dgm:bulletEnabled val="1"/>
        </dgm:presLayoutVars>
      </dgm:prSet>
      <dgm:spPr/>
    </dgm:pt>
    <dgm:pt modelId="{4168ACAC-651B-1D49-A0DE-9BEA4B034AFF}" type="pres">
      <dgm:prSet presAssocID="{DE3F4226-C518-5B40-8C8F-D5CF0892D220}" presName="sibTrans" presStyleLbl="sibTrans2D1" presStyleIdx="1" presStyleCnt="2"/>
      <dgm:spPr/>
    </dgm:pt>
    <dgm:pt modelId="{A4E2A2AE-FB8C-8046-9D1E-7AB57023D692}" type="pres">
      <dgm:prSet presAssocID="{DE3F4226-C518-5B40-8C8F-D5CF0892D220}" presName="connTx" presStyleLbl="sibTrans2D1" presStyleIdx="1" presStyleCnt="2"/>
      <dgm:spPr/>
    </dgm:pt>
    <dgm:pt modelId="{55388B5D-8A0A-EB4F-81A8-111C7C0618F8}" type="pres">
      <dgm:prSet presAssocID="{5622353C-B9C0-ED49-AF77-F91DE12CE629}" presName="composite" presStyleCnt="0"/>
      <dgm:spPr/>
    </dgm:pt>
    <dgm:pt modelId="{1280778D-5C51-7441-9EFD-BF7B425D8226}" type="pres">
      <dgm:prSet presAssocID="{5622353C-B9C0-ED49-AF77-F91DE12CE62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B4BBFE3-0347-0340-8877-0A87E3686F66}" type="pres">
      <dgm:prSet presAssocID="{5622353C-B9C0-ED49-AF77-F91DE12CE629}" presName="parSh" presStyleLbl="node1" presStyleIdx="2" presStyleCnt="3" custScaleX="106532" custScaleY="158676"/>
      <dgm:spPr/>
    </dgm:pt>
    <dgm:pt modelId="{55F478AF-85ED-054E-939C-2F18787E2E5C}" type="pres">
      <dgm:prSet presAssocID="{5622353C-B9C0-ED49-AF77-F91DE12CE629}" presName="desTx" presStyleLbl="fgAcc1" presStyleIdx="2" presStyleCnt="3" custScaleX="114173" custScaleY="45441" custLinFactNeighborX="4340" custLinFactNeighborY="-17688">
        <dgm:presLayoutVars>
          <dgm:bulletEnabled val="1"/>
        </dgm:presLayoutVars>
      </dgm:prSet>
      <dgm:spPr/>
    </dgm:pt>
  </dgm:ptLst>
  <dgm:cxnLst>
    <dgm:cxn modelId="{54C21B08-E1C7-8B40-B626-1F6D69066730}" type="presOf" srcId="{5622353C-B9C0-ED49-AF77-F91DE12CE629}" destId="{DB4BBFE3-0347-0340-8877-0A87E3686F66}" srcOrd="1" destOrd="0" presId="urn:microsoft.com/office/officeart/2005/8/layout/process3"/>
    <dgm:cxn modelId="{1F717110-D5BF-AD47-8FB1-F9A2C1FD0AAB}" srcId="{29FFF39B-A672-7A4D-BFAA-4EC3B3DC7EDA}" destId="{6B0BB26E-4F0D-7347-B611-2561ECADA4DF}" srcOrd="1" destOrd="0" parTransId="{33E95D90-B06F-B640-9CB7-B2F6DFD6F03C}" sibTransId="{92BEC048-6539-F544-86CE-21FF2C27663A}"/>
    <dgm:cxn modelId="{E045AB23-6291-C64D-8308-70F07E23A843}" srcId="{15F82BC0-068F-4046-9756-4736209472FA}" destId="{BB0DF27C-0E0F-644F-8026-A71534B3A419}" srcOrd="1" destOrd="0" parTransId="{F81A6A8B-E8DC-B241-9EAF-BC215E75DD40}" sibTransId="{9F314FA7-6899-2C46-896E-433DFCBF30EF}"/>
    <dgm:cxn modelId="{F4A7B726-0EB5-494A-83C2-A1C5F2F3066B}" type="presOf" srcId="{15F82BC0-068F-4046-9756-4736209472FA}" destId="{3EA9CF09-70B3-9248-B4AF-A916D6897FAC}" srcOrd="0" destOrd="0" presId="urn:microsoft.com/office/officeart/2005/8/layout/process3"/>
    <dgm:cxn modelId="{BDD03129-07E6-8647-95D1-37D2B337D528}" type="presOf" srcId="{EE479BB8-927F-C643-B501-B05C203641FF}" destId="{0F6B75CD-09DC-A04F-AFD0-5F35728AED2B}" srcOrd="0" destOrd="0" presId="urn:microsoft.com/office/officeart/2005/8/layout/process3"/>
    <dgm:cxn modelId="{EF55C934-0E6B-294F-A8E1-09B282966046}" type="presOf" srcId="{BB0DF27C-0E0F-644F-8026-A71534B3A419}" destId="{C409BB3B-9CA1-4A49-BA6E-A6702D40904A}" srcOrd="0" destOrd="1" presId="urn:microsoft.com/office/officeart/2005/8/layout/process3"/>
    <dgm:cxn modelId="{26C8B636-ECCC-2B43-9D7A-2342ADCE95CE}" type="presOf" srcId="{EE479BB8-927F-C643-B501-B05C203641FF}" destId="{514E2645-84EA-E642-B892-54BACD984DAA}" srcOrd="1" destOrd="0" presId="urn:microsoft.com/office/officeart/2005/8/layout/process3"/>
    <dgm:cxn modelId="{7DEBB548-E856-A74E-8B97-8468858B2163}" srcId="{5622353C-B9C0-ED49-AF77-F91DE12CE629}" destId="{05975912-F0A5-AC40-9D9C-443F65452CCA}" srcOrd="1" destOrd="0" parTransId="{A3B347A6-C69A-2442-9218-533982C849DF}" sibTransId="{F07D7888-D905-FB44-A1A5-3997836FDC1B}"/>
    <dgm:cxn modelId="{102E944E-617E-294C-9A96-19DB5C35AA7A}" type="presOf" srcId="{DE3F4226-C518-5B40-8C8F-D5CF0892D220}" destId="{4168ACAC-651B-1D49-A0DE-9BEA4B034AFF}" srcOrd="0" destOrd="0" presId="urn:microsoft.com/office/officeart/2005/8/layout/process3"/>
    <dgm:cxn modelId="{46703F53-ADFF-8B4C-91A4-1605E395A7C3}" srcId="{A1A3837A-0D9D-9D44-83CF-175291968C75}" destId="{15F82BC0-068F-4046-9756-4736209472FA}" srcOrd="0" destOrd="0" parTransId="{2842B2CC-0CCB-F540-A000-7423698734A6}" sibTransId="{EE479BB8-927F-C643-B501-B05C203641FF}"/>
    <dgm:cxn modelId="{0496B35D-2DC5-604B-9981-6A1209AA2D7D}" srcId="{A1A3837A-0D9D-9D44-83CF-175291968C75}" destId="{5622353C-B9C0-ED49-AF77-F91DE12CE629}" srcOrd="2" destOrd="0" parTransId="{0D0F8042-5291-154B-826A-74A77364FB7E}" sibTransId="{B0063C6E-F2FF-D849-84F4-B3BB0F18A1B7}"/>
    <dgm:cxn modelId="{50F2B371-DE56-A642-A5E5-C64E3AFFABE0}" type="presOf" srcId="{92E0975E-A97B-1445-ABA4-8142531CA9BA}" destId="{C409BB3B-9CA1-4A49-BA6E-A6702D40904A}" srcOrd="0" destOrd="0" presId="urn:microsoft.com/office/officeart/2005/8/layout/process3"/>
    <dgm:cxn modelId="{EF254880-F9C3-D94A-9978-E7600B6145CD}" type="presOf" srcId="{15F82BC0-068F-4046-9756-4736209472FA}" destId="{2BDC340C-CBF7-3A41-AD93-036C82AA4F50}" srcOrd="1" destOrd="0" presId="urn:microsoft.com/office/officeart/2005/8/layout/process3"/>
    <dgm:cxn modelId="{23604088-5624-6F42-8EC6-0775E314E634}" srcId="{5622353C-B9C0-ED49-AF77-F91DE12CE629}" destId="{5A665788-AB28-724B-89F5-012F9851C3BF}" srcOrd="0" destOrd="0" parTransId="{68A20785-6FC0-5C4F-9F64-344703F37072}" sibTransId="{A3F015DD-320B-2048-9063-1AD70675200F}"/>
    <dgm:cxn modelId="{995CD293-0A7F-6346-B6D7-6E5E18F75DE4}" type="presOf" srcId="{A1A3837A-0D9D-9D44-83CF-175291968C75}" destId="{9799B9B1-A3F3-F74D-AE5B-CE19F14A5ABF}" srcOrd="0" destOrd="0" presId="urn:microsoft.com/office/officeart/2005/8/layout/process3"/>
    <dgm:cxn modelId="{DF94B9B5-72B6-EA40-9B35-728801EBAE46}" srcId="{29FFF39B-A672-7A4D-BFAA-4EC3B3DC7EDA}" destId="{4441299C-7F44-3E41-B197-E8D2B26AD5E9}" srcOrd="0" destOrd="0" parTransId="{8EDCDB5C-5C92-874E-B9ED-9A1DDE8BB186}" sibTransId="{34CBAD0F-00F9-E74D-8977-5FABEEFC439C}"/>
    <dgm:cxn modelId="{84361FBD-9A4D-8143-84C6-DACD281C5B66}" srcId="{A1A3837A-0D9D-9D44-83CF-175291968C75}" destId="{29FFF39B-A672-7A4D-BFAA-4EC3B3DC7EDA}" srcOrd="1" destOrd="0" parTransId="{FF0888AA-5CDA-8E46-985F-8E3317CBE3A6}" sibTransId="{DE3F4226-C518-5B40-8C8F-D5CF0892D220}"/>
    <dgm:cxn modelId="{CDA2BDC2-01FC-5C4B-A762-4C361758ED19}" type="presOf" srcId="{29FFF39B-A672-7A4D-BFAA-4EC3B3DC7EDA}" destId="{DED3FBAC-6C30-AA4C-B797-EE43857E7402}" srcOrd="1" destOrd="0" presId="urn:microsoft.com/office/officeart/2005/8/layout/process3"/>
    <dgm:cxn modelId="{3F5CAAD0-2BE7-6E44-A37E-E618667E33D2}" type="presOf" srcId="{4441299C-7F44-3E41-B197-E8D2B26AD5E9}" destId="{60AA8405-3060-FF48-BE36-0A369F6E3404}" srcOrd="0" destOrd="0" presId="urn:microsoft.com/office/officeart/2005/8/layout/process3"/>
    <dgm:cxn modelId="{C3BB15D6-98CD-8D4D-B204-4129CD7D7D0D}" type="presOf" srcId="{05975912-F0A5-AC40-9D9C-443F65452CCA}" destId="{55F478AF-85ED-054E-939C-2F18787E2E5C}" srcOrd="0" destOrd="1" presId="urn:microsoft.com/office/officeart/2005/8/layout/process3"/>
    <dgm:cxn modelId="{05C47ED9-C97F-D044-BB73-6085DDD6F928}" type="presOf" srcId="{5A665788-AB28-724B-89F5-012F9851C3BF}" destId="{55F478AF-85ED-054E-939C-2F18787E2E5C}" srcOrd="0" destOrd="0" presId="urn:microsoft.com/office/officeart/2005/8/layout/process3"/>
    <dgm:cxn modelId="{30CE2DDB-ADA4-474D-8B78-7580204181DB}" type="presOf" srcId="{29FFF39B-A672-7A4D-BFAA-4EC3B3DC7EDA}" destId="{1608BE56-9583-E240-B79A-F8F96B3338EC}" srcOrd="0" destOrd="0" presId="urn:microsoft.com/office/officeart/2005/8/layout/process3"/>
    <dgm:cxn modelId="{A1F4CEE8-9B4E-5442-8043-A4B34344F130}" srcId="{15F82BC0-068F-4046-9756-4736209472FA}" destId="{92E0975E-A97B-1445-ABA4-8142531CA9BA}" srcOrd="0" destOrd="0" parTransId="{D7E9CCC7-BD64-6444-86AE-94F22EE2CC74}" sibTransId="{B7857BD8-34E4-3647-B9DC-9048954888A5}"/>
    <dgm:cxn modelId="{639F42EB-E7B6-0840-8B86-94FC7E40522C}" type="presOf" srcId="{5622353C-B9C0-ED49-AF77-F91DE12CE629}" destId="{1280778D-5C51-7441-9EFD-BF7B425D8226}" srcOrd="0" destOrd="0" presId="urn:microsoft.com/office/officeart/2005/8/layout/process3"/>
    <dgm:cxn modelId="{E73F14FB-ECB6-A14D-9BD6-DE4C9C84E680}" type="presOf" srcId="{DE3F4226-C518-5B40-8C8F-D5CF0892D220}" destId="{A4E2A2AE-FB8C-8046-9D1E-7AB57023D692}" srcOrd="1" destOrd="0" presId="urn:microsoft.com/office/officeart/2005/8/layout/process3"/>
    <dgm:cxn modelId="{EE1A4BFB-5535-994E-9494-F95573C06064}" type="presOf" srcId="{6B0BB26E-4F0D-7347-B611-2561ECADA4DF}" destId="{60AA8405-3060-FF48-BE36-0A369F6E3404}" srcOrd="0" destOrd="1" presId="urn:microsoft.com/office/officeart/2005/8/layout/process3"/>
    <dgm:cxn modelId="{8B82C79B-ECB8-D94A-94EF-8AA9BC27CD95}" type="presParOf" srcId="{9799B9B1-A3F3-F74D-AE5B-CE19F14A5ABF}" destId="{36FA5DF6-2328-A740-BCD9-508E81C8EABC}" srcOrd="0" destOrd="0" presId="urn:microsoft.com/office/officeart/2005/8/layout/process3"/>
    <dgm:cxn modelId="{DC97E6C3-C756-1A43-B637-5FA2A47473CE}" type="presParOf" srcId="{36FA5DF6-2328-A740-BCD9-508E81C8EABC}" destId="{3EA9CF09-70B3-9248-B4AF-A916D6897FAC}" srcOrd="0" destOrd="0" presId="urn:microsoft.com/office/officeart/2005/8/layout/process3"/>
    <dgm:cxn modelId="{0B3E1E9D-A149-B14B-9CD3-8F67019E497D}" type="presParOf" srcId="{36FA5DF6-2328-A740-BCD9-508E81C8EABC}" destId="{2BDC340C-CBF7-3A41-AD93-036C82AA4F50}" srcOrd="1" destOrd="0" presId="urn:microsoft.com/office/officeart/2005/8/layout/process3"/>
    <dgm:cxn modelId="{F11CE07A-1407-E347-938D-5C4641607B94}" type="presParOf" srcId="{36FA5DF6-2328-A740-BCD9-508E81C8EABC}" destId="{C409BB3B-9CA1-4A49-BA6E-A6702D40904A}" srcOrd="2" destOrd="0" presId="urn:microsoft.com/office/officeart/2005/8/layout/process3"/>
    <dgm:cxn modelId="{481BFBB6-1856-D24A-B416-57C4182C2F2B}" type="presParOf" srcId="{9799B9B1-A3F3-F74D-AE5B-CE19F14A5ABF}" destId="{0F6B75CD-09DC-A04F-AFD0-5F35728AED2B}" srcOrd="1" destOrd="0" presId="urn:microsoft.com/office/officeart/2005/8/layout/process3"/>
    <dgm:cxn modelId="{407FAB34-3541-2941-8074-3F659D64CA3F}" type="presParOf" srcId="{0F6B75CD-09DC-A04F-AFD0-5F35728AED2B}" destId="{514E2645-84EA-E642-B892-54BACD984DAA}" srcOrd="0" destOrd="0" presId="urn:microsoft.com/office/officeart/2005/8/layout/process3"/>
    <dgm:cxn modelId="{5FF29ADF-507F-D345-824A-EE3DA0C14802}" type="presParOf" srcId="{9799B9B1-A3F3-F74D-AE5B-CE19F14A5ABF}" destId="{5E7F9D0A-0657-D543-B2D5-CE3D7D1E1565}" srcOrd="2" destOrd="0" presId="urn:microsoft.com/office/officeart/2005/8/layout/process3"/>
    <dgm:cxn modelId="{39F64ABB-CA56-0941-9E09-82154AEAE1AE}" type="presParOf" srcId="{5E7F9D0A-0657-D543-B2D5-CE3D7D1E1565}" destId="{1608BE56-9583-E240-B79A-F8F96B3338EC}" srcOrd="0" destOrd="0" presId="urn:microsoft.com/office/officeart/2005/8/layout/process3"/>
    <dgm:cxn modelId="{37EA31BA-E8C1-BB42-A004-49A43E5D09F3}" type="presParOf" srcId="{5E7F9D0A-0657-D543-B2D5-CE3D7D1E1565}" destId="{DED3FBAC-6C30-AA4C-B797-EE43857E7402}" srcOrd="1" destOrd="0" presId="urn:microsoft.com/office/officeart/2005/8/layout/process3"/>
    <dgm:cxn modelId="{D8DCC891-B103-AF4F-AFE0-FE96888BA62F}" type="presParOf" srcId="{5E7F9D0A-0657-D543-B2D5-CE3D7D1E1565}" destId="{60AA8405-3060-FF48-BE36-0A369F6E3404}" srcOrd="2" destOrd="0" presId="urn:microsoft.com/office/officeart/2005/8/layout/process3"/>
    <dgm:cxn modelId="{1688339B-AAFF-CA4F-A483-7CD816D99AFD}" type="presParOf" srcId="{9799B9B1-A3F3-F74D-AE5B-CE19F14A5ABF}" destId="{4168ACAC-651B-1D49-A0DE-9BEA4B034AFF}" srcOrd="3" destOrd="0" presId="urn:microsoft.com/office/officeart/2005/8/layout/process3"/>
    <dgm:cxn modelId="{AD0517B0-650D-B64F-BEEA-7FD9B67A2CAC}" type="presParOf" srcId="{4168ACAC-651B-1D49-A0DE-9BEA4B034AFF}" destId="{A4E2A2AE-FB8C-8046-9D1E-7AB57023D692}" srcOrd="0" destOrd="0" presId="urn:microsoft.com/office/officeart/2005/8/layout/process3"/>
    <dgm:cxn modelId="{54E209DA-A031-864B-9E0E-2F89A9AA6465}" type="presParOf" srcId="{9799B9B1-A3F3-F74D-AE5B-CE19F14A5ABF}" destId="{55388B5D-8A0A-EB4F-81A8-111C7C0618F8}" srcOrd="4" destOrd="0" presId="urn:microsoft.com/office/officeart/2005/8/layout/process3"/>
    <dgm:cxn modelId="{2820C492-AF4B-6040-BFF2-45496173239A}" type="presParOf" srcId="{55388B5D-8A0A-EB4F-81A8-111C7C0618F8}" destId="{1280778D-5C51-7441-9EFD-BF7B425D8226}" srcOrd="0" destOrd="0" presId="urn:microsoft.com/office/officeart/2005/8/layout/process3"/>
    <dgm:cxn modelId="{3013EE57-2F24-C047-9E11-1D72590957D9}" type="presParOf" srcId="{55388B5D-8A0A-EB4F-81A8-111C7C0618F8}" destId="{DB4BBFE3-0347-0340-8877-0A87E3686F66}" srcOrd="1" destOrd="0" presId="urn:microsoft.com/office/officeart/2005/8/layout/process3"/>
    <dgm:cxn modelId="{1B3A4C23-F384-2C4F-B26B-6A4241F6D00A}" type="presParOf" srcId="{55388B5D-8A0A-EB4F-81A8-111C7C0618F8}" destId="{55F478AF-85ED-054E-939C-2F18787E2E5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C340C-CBF7-3A41-AD93-036C82AA4F50}">
      <dsp:nvSpPr>
        <dsp:cNvPr id="0" name=""/>
        <dsp:cNvSpPr/>
      </dsp:nvSpPr>
      <dsp:spPr>
        <a:xfrm>
          <a:off x="6733" y="1378815"/>
          <a:ext cx="2067249" cy="18642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Data collection using web scraping</a:t>
          </a:r>
        </a:p>
      </dsp:txBody>
      <dsp:txXfrm>
        <a:off x="6733" y="1378815"/>
        <a:ext cx="2067249" cy="1242807"/>
      </dsp:txXfrm>
    </dsp:sp>
    <dsp:sp modelId="{C409BB3B-9CA1-4A49-BA6E-A6702D40904A}">
      <dsp:nvSpPr>
        <dsp:cNvPr id="0" name=""/>
        <dsp:cNvSpPr/>
      </dsp:nvSpPr>
      <dsp:spPr>
        <a:xfrm>
          <a:off x="634868" y="2793175"/>
          <a:ext cx="2571991" cy="14412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 Studio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Social media stats</a:t>
          </a:r>
        </a:p>
      </dsp:txBody>
      <dsp:txXfrm>
        <a:off x="677081" y="2835388"/>
        <a:ext cx="2487565" cy="1356845"/>
      </dsp:txXfrm>
    </dsp:sp>
    <dsp:sp modelId="{0F6B75CD-09DC-A04F-AFD0-5F35728AED2B}">
      <dsp:nvSpPr>
        <dsp:cNvPr id="0" name=""/>
        <dsp:cNvSpPr/>
      </dsp:nvSpPr>
      <dsp:spPr>
        <a:xfrm rot="855">
          <a:off x="2509929" y="1694525"/>
          <a:ext cx="924207" cy="612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2509929" y="1816972"/>
        <a:ext cx="740503" cy="367408"/>
      </dsp:txXfrm>
    </dsp:sp>
    <dsp:sp modelId="{DED3FBAC-6C30-AA4C-B797-EE43857E7402}">
      <dsp:nvSpPr>
        <dsp:cNvPr id="0" name=""/>
        <dsp:cNvSpPr/>
      </dsp:nvSpPr>
      <dsp:spPr>
        <a:xfrm>
          <a:off x="3817770" y="1216448"/>
          <a:ext cx="3091933" cy="23545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Merge data sets and generate dictionary of social media, countries and users</a:t>
          </a:r>
        </a:p>
      </dsp:txBody>
      <dsp:txXfrm>
        <a:off x="3817770" y="1216448"/>
        <a:ext cx="3091933" cy="1569693"/>
      </dsp:txXfrm>
    </dsp:sp>
    <dsp:sp modelId="{60AA8405-3060-FF48-BE36-0A369F6E3404}">
      <dsp:nvSpPr>
        <dsp:cNvPr id="0" name=""/>
        <dsp:cNvSpPr/>
      </dsp:nvSpPr>
      <dsp:spPr>
        <a:xfrm>
          <a:off x="4966916" y="2933387"/>
          <a:ext cx="2871880" cy="1600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 studio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Data handling</a:t>
          </a:r>
        </a:p>
      </dsp:txBody>
      <dsp:txXfrm>
        <a:off x="5013790" y="2980261"/>
        <a:ext cx="2778132" cy="1506665"/>
      </dsp:txXfrm>
    </dsp:sp>
    <dsp:sp modelId="{4168ACAC-651B-1D49-A0DE-9BEA4B034AFF}">
      <dsp:nvSpPr>
        <dsp:cNvPr id="0" name=""/>
        <dsp:cNvSpPr/>
      </dsp:nvSpPr>
      <dsp:spPr>
        <a:xfrm rot="21551006">
          <a:off x="7255013" y="1662946"/>
          <a:ext cx="732210" cy="612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7255022" y="1786725"/>
        <a:ext cx="548506" cy="367408"/>
      </dsp:txXfrm>
    </dsp:sp>
    <dsp:sp modelId="{DB4BBFE3-0347-0340-8877-0A87E3686F66}">
      <dsp:nvSpPr>
        <dsp:cNvPr id="0" name=""/>
        <dsp:cNvSpPr/>
      </dsp:nvSpPr>
      <dsp:spPr>
        <a:xfrm>
          <a:off x="8291093" y="1322911"/>
          <a:ext cx="2620173" cy="1853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Build website and map the values on search to map that shows bar graph</a:t>
          </a:r>
        </a:p>
      </dsp:txBody>
      <dsp:txXfrm>
        <a:off x="8291093" y="1322911"/>
        <a:ext cx="2620173" cy="1235976"/>
      </dsp:txXfrm>
    </dsp:sp>
    <dsp:sp modelId="{55F478AF-85ED-054E-939C-2F18787E2E5C}">
      <dsp:nvSpPr>
        <dsp:cNvPr id="0" name=""/>
        <dsp:cNvSpPr/>
      </dsp:nvSpPr>
      <dsp:spPr>
        <a:xfrm>
          <a:off x="8707617" y="2798207"/>
          <a:ext cx="2808105" cy="1675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Brackets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Html and maps API</a:t>
          </a:r>
        </a:p>
      </dsp:txBody>
      <dsp:txXfrm>
        <a:off x="8756680" y="2847270"/>
        <a:ext cx="2709979" cy="1577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6281-8A44-3240-A241-2FD2F04F317F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1D2D2-4A93-A346-A788-1D1EE0FEC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21D8-5FA6-324A-A305-B01C9CC4E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EB0EC-0728-C147-B1B8-55078E9DD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EA0E-1D8D-B041-AAD8-D20EF9A4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A5FCC-295D-CC48-A665-A3ACF595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3761-D0E1-004F-A74D-962E8E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BF58-7C96-7B4F-B20A-417B7891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47959-FA11-2B40-BA6D-AC937E58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0E96D-5DD3-8F41-A14E-4237063D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A574-8AA2-314C-8819-3293EADB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690D-B5FA-9F40-AAB9-49269AAE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0B0B7-87FB-C940-97E5-AEB3D4448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5D315-9D20-7948-8C5C-C24ED5ED2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7653-7D7E-A341-943E-3C8A5893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98E3-09AE-E04C-8544-1BF3B63B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EF56D-A438-1848-95A2-E567E53E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1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35E4-CA60-7E4A-A497-0BCB0B61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3D2E-D4F2-E14A-B442-FBF032FCA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220F-3212-4C43-B6AB-0BFADEAF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64E2-006E-FE44-9CC8-1DB13F13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055-604D-3A43-953D-B87FE0E0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D770-0652-054C-80D4-9668A670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59F05-810D-3241-8C8D-CC613C2D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0E84-AC76-8141-BE24-929DF306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7F758-6011-1B4F-89DE-E56AF435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D7EA-980F-A446-BCAD-1F126168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920E-4789-FF4D-8DDA-2DB526B7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06741-54C2-F34B-9D31-1E6AD69E8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2118-B364-8344-81FB-E00DB2452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ABCF2-4AE3-D949-BBFB-A03DDC55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E0AE1-6B9A-8A4A-B897-AD9F72F7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489A6-A0B2-2A4F-A4CB-CFDE38C2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151F-EF18-614B-98EE-595B96BA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9ADD1-E870-8248-B710-76273F84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D3D9-9529-BA48-9E05-E954F6AC5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4BE31-F35B-8E4F-8D68-675182312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5223E-4F08-1F4A-BE99-3165A1B4F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5C10D-953E-9748-8E2C-37926D25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C8DB4-EAA5-6E43-85D4-F5B8932C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BB3AE-2869-7742-B584-923D45F4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D208-ABA7-8349-9FAF-69E6269C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ECD40-941A-7E43-8D72-FC4E7CDF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F3A26-7C45-D441-8C87-956F836B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21B36-23CC-6249-8CBE-2C47C218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6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6AD6-E34D-F241-AA8F-C061D14A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C8949-774D-6943-B312-88E37E50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F230A-F4A6-844D-932D-A1ED65E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05E4-6367-F942-A47E-CD506C19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2103-8A22-2444-AEC0-2606CE7C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5B649-6C4D-744C-A987-7E1AB7FB8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63C65-3EFF-B049-B748-8BD013BB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B7B5E-F35A-CF4D-9A98-7C7B1E33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66B4-BDB5-F74E-9440-02A2B206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9A7F-4D4A-684D-BCEC-D26B8994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814F9-47A5-5B47-BD1E-E5FFA8B9A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4564C-3441-0B41-8C61-EA1EA6C7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EEC16-C83A-424F-B685-9E3B95F3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6798-B703-8B47-A738-9620732C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4550-1EAC-8F48-86C3-BAE75F92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FBD181-8065-9D48-8BBC-D69703C3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0F273-0985-B44F-A053-475CBBC6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DA54-77B4-B741-A623-D97FECE78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FB7F4-B68A-5946-A3E7-41B7E199A5B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545B7-1044-E144-A60C-B794E8FD6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AA92-61D3-A344-ADCC-D6B8B1EE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7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s.statcounter.com/social-media-stats/all/africa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2777DF-C892-AC47-9A2A-FC41AF66048E}"/>
              </a:ext>
            </a:extLst>
          </p:cNvPr>
          <p:cNvSpPr/>
          <p:nvPr/>
        </p:nvSpPr>
        <p:spPr>
          <a:xfrm>
            <a:off x="3350696" y="2028825"/>
            <a:ext cx="54906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Team Aadhya</a:t>
            </a:r>
          </a:p>
          <a:p>
            <a:pPr algn="ctr"/>
            <a:r>
              <a:rPr lang="en-GB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Ideation Phase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5C7DD-F366-6C41-924A-4F55186BBE79}"/>
              </a:ext>
            </a:extLst>
          </p:cNvPr>
          <p:cNvSpPr txBox="1"/>
          <p:nvPr/>
        </p:nvSpPr>
        <p:spPr>
          <a:xfrm>
            <a:off x="3595956" y="5400675"/>
            <a:ext cx="5000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odoni 72 Smallcaps Book" pitchFamily="2" charset="0"/>
              </a:rPr>
              <a:t>THEME : Social Trends</a:t>
            </a:r>
          </a:p>
        </p:txBody>
      </p:sp>
    </p:spTree>
    <p:extLst>
      <p:ext uri="{BB962C8B-B14F-4D97-AF65-F5344CB8AC3E}">
        <p14:creationId xmlns:p14="http://schemas.microsoft.com/office/powerpoint/2010/main" val="63932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256C44-F9EE-6B48-8F9E-449CF6872EFE}"/>
              </a:ext>
            </a:extLst>
          </p:cNvPr>
          <p:cNvSpPr/>
          <p:nvPr/>
        </p:nvSpPr>
        <p:spPr>
          <a:xfrm>
            <a:off x="4712448" y="0"/>
            <a:ext cx="2767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FB8FFE4-3D90-1040-97FB-192679AB9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31937"/>
              </p:ext>
            </p:extLst>
          </p:nvPr>
        </p:nvGraphicFramePr>
        <p:xfrm>
          <a:off x="414339" y="295394"/>
          <a:ext cx="11515723" cy="644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666B855-8F94-2046-B8B2-FDDBDF0849A6}"/>
              </a:ext>
            </a:extLst>
          </p:cNvPr>
          <p:cNvSpPr/>
          <p:nvPr/>
        </p:nvSpPr>
        <p:spPr>
          <a:xfrm>
            <a:off x="2204750" y="5487471"/>
            <a:ext cx="7577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  <a:hlinkClick r:id="rId7"/>
              </a:rPr>
              <a:t>Website: https://gs.statcounter.com/social-media-stats/all/</a:t>
            </a: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297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742A3-E002-B54C-97DF-C6A27946E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" b="4567"/>
          <a:stretch/>
        </p:blipFill>
        <p:spPr>
          <a:xfrm>
            <a:off x="499323" y="876791"/>
            <a:ext cx="11193350" cy="5104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9B8D9-7EEB-D440-A7CF-DFFCDAFE2286}"/>
              </a:ext>
            </a:extLst>
          </p:cNvPr>
          <p:cNvSpPr txBox="1"/>
          <p:nvPr/>
        </p:nvSpPr>
        <p:spPr>
          <a:xfrm>
            <a:off x="719366" y="6000780"/>
            <a:ext cx="1075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When city is clicked, the social media apps percentage of particular region will be shown in bar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75F90-DB7D-AE48-AC35-677C91416716}"/>
              </a:ext>
            </a:extLst>
          </p:cNvPr>
          <p:cNvSpPr/>
          <p:nvPr/>
        </p:nvSpPr>
        <p:spPr>
          <a:xfrm>
            <a:off x="4025561" y="0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Web Interface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72 Smallcaps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4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9C8098-3D2F-5C40-ABEE-DA809972CD5D}"/>
              </a:ext>
            </a:extLst>
          </p:cNvPr>
          <p:cNvSpPr/>
          <p:nvPr/>
        </p:nvSpPr>
        <p:spPr>
          <a:xfrm>
            <a:off x="3856442" y="0"/>
            <a:ext cx="4479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Work Progress 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72 Smallcaps Book" pitchFamily="2" charset="0"/>
            </a:endParaRPr>
          </a:p>
        </p:txBody>
      </p:sp>
      <p:pic>
        <p:nvPicPr>
          <p:cNvPr id="5" name="progress.mov" descr="progress.mov">
            <a:hlinkClick r:id="" action="ppaction://media"/>
            <a:extLst>
              <a:ext uri="{FF2B5EF4-FFF2-40B4-BE49-F238E27FC236}">
                <a16:creationId xmlns:a16="http://schemas.microsoft.com/office/drawing/2014/main" id="{A90F4B0A-412F-A248-B298-BC8B2B088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3300" y="923330"/>
            <a:ext cx="8272463" cy="5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0FC58-18BC-D745-B451-DD9822ADCAA6}"/>
              </a:ext>
            </a:extLst>
          </p:cNvPr>
          <p:cNvSpPr txBox="1"/>
          <p:nvPr/>
        </p:nvSpPr>
        <p:spPr>
          <a:xfrm>
            <a:off x="376237" y="1164699"/>
            <a:ext cx="313098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Bodoni 72 Smallcaps Book" pitchFamily="2" charset="0"/>
              </a:rPr>
              <a:t>Testing </a:t>
            </a:r>
          </a:p>
          <a:p>
            <a:pPr algn="ctr"/>
            <a:r>
              <a:rPr lang="en-US" sz="6000" dirty="0">
                <a:latin typeface="Bodoni 72 Smallcaps Book" pitchFamily="2" charset="0"/>
              </a:rPr>
              <a:t>with </a:t>
            </a:r>
          </a:p>
          <a:p>
            <a:pPr algn="ctr"/>
            <a:r>
              <a:rPr lang="en-US" sz="6000" dirty="0">
                <a:latin typeface="Bodoni 72 Smallcaps Book" pitchFamily="2" charset="0"/>
              </a:rPr>
              <a:t>existing </a:t>
            </a:r>
          </a:p>
          <a:p>
            <a:pPr algn="ctr"/>
            <a:r>
              <a:rPr lang="en-US" sz="6000" dirty="0">
                <a:latin typeface="Bodoni 72 Smallcaps Book" pitchFamily="2" charset="0"/>
              </a:rPr>
              <a:t>Scenarios</a:t>
            </a:r>
          </a:p>
          <a:p>
            <a:pPr algn="ctr"/>
            <a:endParaRPr lang="en-US" sz="4000" u="sng" dirty="0">
              <a:latin typeface="Bodoni 72 Smallcaps Book" pitchFamily="2" charset="0"/>
            </a:endParaRPr>
          </a:p>
          <a:p>
            <a:pPr algn="ctr"/>
            <a:r>
              <a:rPr lang="en-US" sz="4000" u="sng" dirty="0">
                <a:latin typeface="Bodoni 72 Smallcaps Book" pitchFamily="2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7470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97</Words>
  <Application>Microsoft Macintosh PowerPoint</Application>
  <PresentationFormat>Widescreen</PresentationFormat>
  <Paragraphs>23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Apple Chancery</vt:lpstr>
      <vt:lpstr>Arial</vt:lpstr>
      <vt:lpstr>Bodoni 72 Smallcaps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 sekhar thota</dc:creator>
  <cp:lastModifiedBy>raja sekhar thota</cp:lastModifiedBy>
  <cp:revision>37</cp:revision>
  <dcterms:created xsi:type="dcterms:W3CDTF">2020-06-21T02:34:46Z</dcterms:created>
  <dcterms:modified xsi:type="dcterms:W3CDTF">2020-06-26T08:21:31Z</dcterms:modified>
</cp:coreProperties>
</file>